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81" r:id="rId6"/>
    <p:sldId id="273" r:id="rId7"/>
    <p:sldId id="275" r:id="rId8"/>
    <p:sldId id="277" r:id="rId9"/>
    <p:sldId id="283" r:id="rId10"/>
    <p:sldId id="280" r:id="rId11"/>
    <p:sldId id="264" r:id="rId12"/>
    <p:sldId id="285" r:id="rId13"/>
    <p:sldId id="284" r:id="rId14"/>
    <p:sldId id="286" r:id="rId15"/>
    <p:sldId id="287" r:id="rId16"/>
    <p:sldId id="289" r:id="rId17"/>
    <p:sldId id="265" r:id="rId18"/>
    <p:sldId id="267" r:id="rId19"/>
    <p:sldId id="266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378" y="4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BC8A3-7756-4709-9697-0663523E803F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166B-F1CA-46D4-9C86-108D4041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3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9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0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3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3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6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3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9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9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3B41BC-172A-4172-A7CD-E013220679CC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0BF2DE-C2DF-4736-B48F-A0E89AC8CB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2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28130F-B360-451B-A9CF-7F9086561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31" y="3951290"/>
            <a:ext cx="6422135" cy="23536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57F66-7ADE-4B68-BF30-80A6B33FEF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18104" y="405353"/>
            <a:ext cx="6247424" cy="1088512"/>
          </a:xfrm>
        </p:spPr>
        <p:txBody>
          <a:bodyPr>
            <a:no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Инициатор проекта: 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Троицкого сельского поселения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Глава Сердюк Светлана Владимировна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место реализации проекта: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область, Омский район с. Троицкое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726D0B-C92C-4DBA-8182-6A06FC91CA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9202" y="1583073"/>
            <a:ext cx="9487595" cy="2965450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ИНИЦИАТИВНЫЙ  ПРОЕКТ ОРГАНИЗАЦИИ  МНОГОФУНКЦИОНАЛЬНОЙ ДЕТСКОЙ ПЛОЩАДКИ 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С. ТРОИЦКОЕ ОМСКОГО РАЙОНА ОМСКОЙ ОБЛАСТИ.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ГОСУДАРСТВЕННОЙ ПРОГРАММЫ РОССИЙСКОЙ ФЕДЕРАНИИ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СЕЛЬСКИХ ТЕРРИТОРИЙ»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</a:t>
            </a:r>
          </a:p>
          <a:p>
            <a:pPr algn="ctr" fontAlgn="base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</a:p>
          <a:p>
            <a:pPr algn="ctr" fontAlgn="base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31 мая 2019 года N 696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7167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413" y="461907"/>
            <a:ext cx="5934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981" y="1108238"/>
            <a:ext cx="8770459" cy="353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проекта несомненна:</a:t>
            </a:r>
          </a:p>
          <a:p>
            <a:pPr>
              <a:lnSpc>
                <a:spcPct val="115000"/>
              </a:lnSpc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каждый ребёнок получит возможность заниматься, играть и развиваться;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организация досуга детей;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привлечение детей из неблагополучных семей;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привитие и формирование навыков здорового образа жизни детей;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повышение групповой слаженности и коллективизма среди детей младшего и среднего школьного и дошкольного возраста;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подготовка, планирование, реализация проекта должны помочь детям реализовать свои творческие способности, научить планировать свои действия, аргументировать,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рефлексировать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вырабатывать активную жизненную позицию;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строительство площадки должно способствовать объединению родителей, педагогов, привлечь внимание общественности к проектной деятельности.</a:t>
            </a:r>
          </a:p>
          <a:p>
            <a:pPr>
              <a:lnSpc>
                <a:spcPct val="115000"/>
              </a:lnSpc>
            </a:pPr>
            <a:endParaRPr lang="ru-RU" sz="2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D3B06651-9FCA-48A6-941C-CFF5E6847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35849"/>
              </p:ext>
            </p:extLst>
          </p:nvPr>
        </p:nvGraphicFramePr>
        <p:xfrm>
          <a:off x="1678495" y="3245279"/>
          <a:ext cx="6549009" cy="3051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orelDRAW" r:id="rId3" imgW="8256960" imgH="3742200" progId="">
                  <p:embed/>
                </p:oleObj>
              </mc:Choice>
              <mc:Fallback>
                <p:oleObj name="CorelDRAW" r:id="rId3" imgW="8256960" imgH="37422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495" y="3245279"/>
                        <a:ext cx="6549009" cy="3051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55EAD-0D71-4B48-9345-A72F8A6E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13" y="286817"/>
            <a:ext cx="9455971" cy="1011729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детской многофункциональной площадки 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младшей возрастной группы 3-7 лет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F01504D-31D5-4FB1-BBE9-FBF58BFC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13" y="1907041"/>
            <a:ext cx="8721262" cy="3180806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Песочница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Качалка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Игровой комплекс «Нарния»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Качели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цепях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7164C09-A603-4AB4-9D65-AB9D38F7D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5" y="852442"/>
            <a:ext cx="4493760" cy="25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BC67423C-7D22-4E46-A8F6-A6FEFF6F5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84286"/>
              </p:ext>
            </p:extLst>
          </p:nvPr>
        </p:nvGraphicFramePr>
        <p:xfrm>
          <a:off x="2730691" y="3226892"/>
          <a:ext cx="3560381" cy="305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orelDRAW" r:id="rId3" imgW="3435120" imgH="2863440" progId="">
                  <p:embed/>
                </p:oleObj>
              </mc:Choice>
              <mc:Fallback>
                <p:oleObj name="CorelDRAW" r:id="rId3" imgW="3435120" imgH="28634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691" y="3226892"/>
                        <a:ext cx="3560381" cy="3050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E564719-7D28-49EF-9DFD-B109DCA3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48" y="267524"/>
            <a:ext cx="8730688" cy="1029484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детской многофункциональной площадки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средней возрастной группы 5-14 лет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B32B66AC-8D1E-43E4-B8F2-29B964D0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48" y="1903517"/>
            <a:ext cx="4403052" cy="2051989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Игровой комплекс «Порто-Пизано»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Качели тройные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D7EA01-5AFD-412B-88CF-4D40BDB3A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9" y="1297008"/>
            <a:ext cx="4800076" cy="22692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FC615A9-425A-4DFA-B48A-3A9DA8E1255C}"/>
              </a:ext>
            </a:extLst>
          </p:cNvPr>
          <p:cNvSpPr txBox="1">
            <a:spLocks/>
          </p:cNvSpPr>
          <p:nvPr/>
        </p:nvSpPr>
        <p:spPr>
          <a:xfrm>
            <a:off x="531429" y="162874"/>
            <a:ext cx="9028207" cy="1118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детской многофункциональной площадки</a:t>
            </a:r>
          </a:p>
          <a:p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старшей возрастной группы от 14 лет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A02B34C-20D8-4B11-811B-453ECA5AD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57105"/>
              </p:ext>
            </p:extLst>
          </p:nvPr>
        </p:nvGraphicFramePr>
        <p:xfrm>
          <a:off x="1812341" y="3056607"/>
          <a:ext cx="5394408" cy="308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orelDRAW" r:id="rId3" imgW="5351040" imgH="2980080" progId="">
                  <p:embed/>
                </p:oleObj>
              </mc:Choice>
              <mc:Fallback>
                <p:oleObj name="CorelDRAW" r:id="rId3" imgW="5351040" imgH="29800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341" y="3056607"/>
                        <a:ext cx="5394408" cy="3088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9DEBBF-A53D-40D4-9D69-E0345AF4C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6" y="555062"/>
            <a:ext cx="2524553" cy="2808681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67E662BF-1CFD-470F-A6DD-06D0E7103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29" y="1900972"/>
            <a:ext cx="9028207" cy="2051989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Спортивный элемент «Турник»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Спортивный элемент «Гимнастическая лавка»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Спортивный элемент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B4006CC-B7B6-4AD2-855B-0DC56BD12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58895"/>
              </p:ext>
            </p:extLst>
          </p:nvPr>
        </p:nvGraphicFramePr>
        <p:xfrm>
          <a:off x="3118247" y="3266262"/>
          <a:ext cx="3474577" cy="307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DRAW" r:id="rId3" imgW="2565720" imgH="2211120" progId="">
                  <p:embed/>
                </p:oleObj>
              </mc:Choice>
              <mc:Fallback>
                <p:oleObj name="CorelDRAW" r:id="rId3" imgW="2565720" imgH="22111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247" y="3266262"/>
                        <a:ext cx="3474577" cy="3077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6E3EE-0C2F-40D2-8737-A4E9711F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12" y="420423"/>
            <a:ext cx="8172450" cy="877826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детской многофункциональной площадки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активных игр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12D9A84-C71C-4908-9214-1B32034B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" y="2048428"/>
            <a:ext cx="8691372" cy="2051989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Спортивный элемент «Ворота с баскетбольным щитом» 2 шт.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Спортивный элемент «Волейбольная стойка»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резинового покрытия 115 м. кв.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Ограждение по периметру 45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м.п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5C0D8A-6DB7-4705-8A6C-0D35C1458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8502" y="-197654"/>
            <a:ext cx="1500356" cy="29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04DFE773-3119-4AA5-A738-B73623BD9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01744"/>
              </p:ext>
            </p:extLst>
          </p:nvPr>
        </p:nvGraphicFramePr>
        <p:xfrm>
          <a:off x="1635566" y="3547872"/>
          <a:ext cx="6634868" cy="265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3" imgW="5895360" imgH="2297160" progId="">
                  <p:embed/>
                </p:oleObj>
              </mc:Choice>
              <mc:Fallback>
                <p:oleObj name="CorelDRAW" r:id="rId3" imgW="5895360" imgH="22971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566" y="3547872"/>
                        <a:ext cx="6634868" cy="2658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6E3EE-0C2F-40D2-8737-A4E9711F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1469"/>
            <a:ext cx="8172450" cy="938691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элементы детской многофункциональной площадки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6A264F4-2330-4083-B28F-D8450A04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57258"/>
            <a:ext cx="8092440" cy="2060153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Скамейка парковая №18  4шт.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Скамейка парковая №11 6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Урна 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Уличный фонарь 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2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6E3EE-0C2F-40D2-8737-A4E9711F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643220"/>
            <a:ext cx="8172450" cy="975267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планируемая сумма на реализацию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«Многофункциональной детской площадки» в селе Троицкое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FF5502D1-6D43-4C35-BD5B-644EEFC51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9773"/>
              </p:ext>
            </p:extLst>
          </p:nvPr>
        </p:nvGraphicFramePr>
        <p:xfrm>
          <a:off x="430307" y="1154281"/>
          <a:ext cx="9271747" cy="5229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7936">
                  <a:extLst>
                    <a:ext uri="{9D8B030D-6E8A-4147-A177-3AD203B41FA5}">
                      <a16:colId xmlns:a16="http://schemas.microsoft.com/office/drawing/2014/main" xmlns="" val="191486101"/>
                    </a:ext>
                  </a:extLst>
                </a:gridCol>
                <a:gridCol w="1061465">
                  <a:extLst>
                    <a:ext uri="{9D8B030D-6E8A-4147-A177-3AD203B41FA5}">
                      <a16:colId xmlns:a16="http://schemas.microsoft.com/office/drawing/2014/main" xmlns="" val="672192697"/>
                    </a:ext>
                  </a:extLst>
                </a:gridCol>
                <a:gridCol w="1338895">
                  <a:extLst>
                    <a:ext uri="{9D8B030D-6E8A-4147-A177-3AD203B41FA5}">
                      <a16:colId xmlns:a16="http://schemas.microsoft.com/office/drawing/2014/main" xmlns="" val="1020725527"/>
                    </a:ext>
                  </a:extLst>
                </a:gridCol>
                <a:gridCol w="1463537">
                  <a:extLst>
                    <a:ext uri="{9D8B030D-6E8A-4147-A177-3AD203B41FA5}">
                      <a16:colId xmlns:a16="http://schemas.microsoft.com/office/drawing/2014/main" xmlns="" val="2527829133"/>
                    </a:ext>
                  </a:extLst>
                </a:gridCol>
                <a:gridCol w="759914">
                  <a:extLst>
                    <a:ext uri="{9D8B030D-6E8A-4147-A177-3AD203B41FA5}">
                      <a16:colId xmlns:a16="http://schemas.microsoft.com/office/drawing/2014/main" xmlns="" val="854760508"/>
                    </a:ext>
                  </a:extLst>
                </a:gridCol>
              </a:tblGrid>
              <a:tr h="1898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Количество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Цена за штуку,      </a:t>
                      </a:r>
                      <a:r>
                        <a:rPr lang="ru-RU" sz="800" u="none" strike="noStrike" dirty="0" err="1">
                          <a:effectLst/>
                        </a:rPr>
                        <a:t>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Цена установки,       </a:t>
                      </a:r>
                      <a:r>
                        <a:rPr lang="ru-RU" sz="800" u="none" strike="noStrike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Сумма,       </a:t>
                      </a:r>
                      <a:r>
                        <a:rPr lang="ru-RU" sz="800" u="none" strike="noStrike" dirty="0" err="1">
                          <a:effectLst/>
                        </a:rPr>
                        <a:t>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676783076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Элементы детской многофункциональной площадки, для средней возрастной группы 5-14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586272319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Песочница "Круглая"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28 000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2040520049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Качалка на пружине "Черепашка"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26000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2595209615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Игровой комплекс "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Нарния</a:t>
                      </a:r>
                      <a:r>
                        <a:rPr lang="ru-RU" sz="1100" u="none" strike="noStrike" dirty="0" smtClean="0">
                          <a:effectLst/>
                        </a:rPr>
                        <a:t>« №2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34000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799719965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Качели одинарные из КБ на цепях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13000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595486957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Элементы детской многофункциональной площадки, для средней возрастной группы 5-14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4055148802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Игровой комплекс" </a:t>
                      </a:r>
                      <a:r>
                        <a:rPr lang="ru-RU" sz="1100" u="none" strike="noStrike" dirty="0" smtClean="0">
                          <a:effectLst/>
                        </a:rPr>
                        <a:t>Порто-Пизано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720000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66000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786000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123451940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Качели тройные из КБ с большим гнездом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131000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835102252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Элементы детской многофункциональной площадки, для старшей возрастной группы от 14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72473942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Спортивный элемент "Турник тройной" №4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219146293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Спортивный элемент "Гимнастическая лавка" №15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13000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388746589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Спортивный элемент "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Рукоход</a:t>
                      </a:r>
                      <a:r>
                        <a:rPr lang="ru-RU" sz="1100" u="none" strike="noStrike" dirty="0" smtClean="0">
                          <a:effectLst/>
                        </a:rPr>
                        <a:t>« №12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13000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617521852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Элементы детской многофункциональной площадки, для активных игр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444043530"/>
                  </a:ext>
                </a:extLst>
              </a:tr>
              <a:tr h="30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Спортивный элемент "Ворота футбольные с сеткой и баскетбольным щитом" № 36</a:t>
                      </a:r>
                      <a:endParaRPr lang="ru-RU" sz="11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789954263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Спортивный элемент "Волейбольные стойки с сеткой" №27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705383415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Устройство резинового покрытия </a:t>
                      </a:r>
                      <a:endParaRPr lang="ru-RU" sz="1100" b="0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264500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2315632961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Ограждение по периметру м.п.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721503892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Дополнительные элементы детской многофункциональной площадки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2274099629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Скамейка парковая №18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17000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357469515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Скамейка парковая №11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84000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4019298660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Урна ТБО 20 л "Эконом" №6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35600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484357093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Уличный фонарь "Одеон" №1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23000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132000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2563355895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Озеленение и устройство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668545250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Кустарник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97500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3617661820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Цветы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37500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125000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393493787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Устройство грунта и покрытие песком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338400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762884093"/>
                  </a:ext>
                </a:extLst>
              </a:tr>
              <a:tr h="15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Асфальтирование </a:t>
                      </a:r>
                      <a:r>
                        <a:rPr lang="ru-RU" sz="1100" u="none" strike="noStrike" dirty="0">
                          <a:effectLst/>
                        </a:rPr>
                        <a:t>дорожек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554590389"/>
                  </a:ext>
                </a:extLst>
              </a:tr>
              <a:tr h="154905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3900000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/>
                </a:tc>
                <a:extLst>
                  <a:ext uri="{0D108BD9-81ED-4DB2-BD59-A6C34878D82A}">
                    <a16:rowId xmlns:a16="http://schemas.microsoft.com/office/drawing/2014/main" xmlns="" val="103460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45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DA067F-0E45-4322-956C-1740AE82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6" y="342501"/>
            <a:ext cx="10058400" cy="1191005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планируемой 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детская площадка»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4F7E869B-2BFC-4B14-B26F-1E652EA8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" y="2505456"/>
            <a:ext cx="8969956" cy="3289681"/>
          </a:xfrm>
        </p:spPr>
      </p:pic>
    </p:spTree>
    <p:extLst>
      <p:ext uri="{BB962C8B-B14F-4D97-AF65-F5344CB8AC3E}">
        <p14:creationId xmlns:p14="http://schemas.microsoft.com/office/powerpoint/2010/main" val="338250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FDCD2-6555-4C9B-A4FE-03DE4202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663295"/>
            <a:ext cx="10058400" cy="103749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объекта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детская площадка»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> </a:t>
            </a:r>
          </a:p>
        </p:txBody>
      </p:sp>
      <p:pic>
        <p:nvPicPr>
          <p:cNvPr id="4097" name="Picture 1" descr="C:\Desktop\Desktop\Детская площадка\ситуац. план дет. площад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92175" y="1976891"/>
            <a:ext cx="8172450" cy="376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23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E09CF-4931-4F8E-8E6E-1803C791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12" y="268317"/>
            <a:ext cx="8172450" cy="563787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16D4A4-5054-430B-B53F-21429E3B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1" y="1938528"/>
            <a:ext cx="8172451" cy="3957998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Троицкого сельского поселения</a:t>
            </a:r>
          </a:p>
          <a:p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Сердюк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50170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084" y="465623"/>
            <a:ext cx="8876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инициативного проекта: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tabLst>
                <a:tab pos="45021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детская площадка»</a:t>
            </a:r>
          </a:p>
          <a:p>
            <a:pPr algn="just">
              <a:tabLst>
                <a:tab pos="450215" algn="l"/>
              </a:tabLs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месяцев с момента получения целевого проектного финансирования.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Срок освоения средств гранта: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месяцев с момента получения целевого проектного финансирования.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Планируемое место реализации проект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а: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644520, Омская область, Омский район, Троицкое сельское поселение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Земельный участок с кадастровым номером: 55:20:220302:7215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участка – 1 000  кв. 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126" y="463117"/>
            <a:ext cx="874489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Заявитель: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 Антон Александрович.</a:t>
            </a: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Местонахождение физического лица: 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 адрес: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644043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г. Омск, ул.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Волочаевская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д. 15, оф. 111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Фактический адрес: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644521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Омская область, Омский район, с. Троицкое, ул. 5 Луговая, д. 2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направления деятельности: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многофункциональной площадки в с. Троицкое на ЗУ с кадастровым номером 55:20:220302:7215.   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планируемые расходы на реализацию проекта (бизнес-плана) (стоимость проекта):   </a:t>
            </a: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3 900 000 рублей.</a:t>
            </a:r>
          </a:p>
          <a:p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расходы на реализацию проекта (бизнес-плана) за счет средств гранта:        </a:t>
            </a: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рублей. </a:t>
            </a:r>
          </a:p>
          <a:p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планируемые расходы на реализацию проекта (бизнес-плана) за счет средств местного бюджета: </a:t>
            </a: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900 000 рублей. </a:t>
            </a:r>
          </a:p>
          <a:p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 физических лиц  5% 150 000руб.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 юридических лиц и индивидуальных предпринимателей  15% 450 000 руб. 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Администрация Троцкого поселения 10% 300 000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проекта (бизнес-плана) планируется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расходов в размере не менее 30% из средств инициативных граждан от размера гранта на приобретение основных средств.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943" y="464950"/>
            <a:ext cx="978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места размещения.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943" y="907434"/>
            <a:ext cx="87190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Убыль сельского населения является как следствием демографических процессов, так и результатом недостаточного развития экономики и инфраструктуры сельской местности.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с тем при грамотном и эффективном использовании потенциала сельских территорий может быть обеспечено устойчивое развитие экономики, высокий уровень и качество жизни сельского населения страны.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Обеспечение граждан социальной инфраструктурой является важнейшим экономическим бременем государственной власти.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2020 года началась реализация государственной программы Российской Федерации «Комплексное развитие сельских территорий».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Приоритетами Программы являются создание условий для развития инфраструктуры на сельских территориях.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Одна из наиболее важных задач- укрепление и сохранение здоровья детей.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39" y="1178525"/>
            <a:ext cx="873252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Недостаточная двигательная активность в школе и детском саду, избыток различного рода информации,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yxy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дш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гич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– в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ктивный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yxe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наиболее благоприятных условий для образования и развития детей, направленных на развитие физических качеств личности, продвижение здорового образа жизни позволит сформировать у детей, подростков и молодёжи потребность в физически активном образе жизни, что естественным образом значительно улучшит показатели здоровья молодого поколения, а также отвлечёт их от асоциальных проявлений.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 многофункциональной детской площадки даёт возможность занятости детей на прогулках. А также предоставляет возможность проведения свободного времени детям села.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6740" y="1190145"/>
            <a:ext cx="87325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Государственной программы «Комплексное развитие сельских территорий»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Антон Александрович планирует реализацию проекта «Многофункциональная детская площадка».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планируется к реализации на территории Троицкого сельского поселения Омского района Омской области.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Выбранное место выгодно с точки зрения транспортной доступности и возможности организации объекта социальной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инфрастуктуры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Троицкое поселение с численностью населения 4 192 человека постоянных жителей (согласно данным на  1 мая 2023)  крупное, экономически развитое, имеющее свою инфраструктуру.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Земельный участок заявленный  в  проекте имеет удобное расположение с точки зрения безопасности т. к. расположен на открытой местности, в значительном удалении от дороги.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969" y="455957"/>
            <a:ext cx="644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969" y="1181817"/>
            <a:ext cx="8812063" cy="376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детей, укрепления их физического здоровья и организации активного отдыха;  </a:t>
            </a:r>
          </a:p>
          <a:p>
            <a:pPr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физических и духовных качеств личности ребенка; </a:t>
            </a:r>
          </a:p>
          <a:p>
            <a:pPr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коллективизма, совместной игровой деятельности; 	</a:t>
            </a:r>
          </a:p>
          <a:p>
            <a:pPr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личного роста детей, формирование активной жизненной позиции</a:t>
            </a:r>
          </a:p>
          <a:p>
            <a:pPr indent="-34290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Проектом «Многофункциональная детская площадка» предполагается создание удобной игровой площадки, а также размещение спортивных тренажёров.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задача многофункциональной детской площадки —  создание благоприятной среды, ориентированной на сбережение здоровья и обеспечивающей здоровый образ жизни детей, а также  возможность занятости детей на прогулках. 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Общественная значимость проекта заключается в том, что он способствует активности населения, устанавливает тесную связь между жителями села и органами самоуправления.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163" y="458603"/>
            <a:ext cx="9004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объекта   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детская площадка»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163" y="1538940"/>
            <a:ext cx="87796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момента получения финансирования планируемый срок реализации: 5 месяцев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Детская площадка должна развивать, укреплять физическое, психическое здоровье ребенка и в тоже время быть безопасной, исключающей травматизм, удаленной от мусорных контейнеров, озеленённой и являться ярким цветовым акцентом в окружающей среде.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135" y="456249"/>
            <a:ext cx="87518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детской площадки с учётом требований безопасности </a:t>
            </a:r>
            <a:r>
              <a:rPr lang="ru-RU" b="1" dirty="0"/>
              <a:t>:</a:t>
            </a:r>
          </a:p>
          <a:p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песочница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скамейки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фонари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турники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качели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детские игровые комплексы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тренажёры</a:t>
            </a: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и оборудования: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Основа: песок, резиновое покрытие.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 конструкции: дерево, железные трубы, краска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для озеленения:  посадка  кустов, цветов.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1948</TotalTime>
  <Words>823</Words>
  <Application>Microsoft Office PowerPoint</Application>
  <PresentationFormat>Лист A4 (210x297 мм)</PresentationFormat>
  <Paragraphs>276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Ретро</vt:lpstr>
      <vt:lpstr>CorelDRAW</vt:lpstr>
      <vt:lpstr>Инициатор проекта:  Администрация Троицкого сельского поселения Глава Сердюк Светлана Владимировна  Планируемое место реализации проекта:  Омская область, Омский район с. Троицкое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детской многофункциональной площадки   Для младшей возрастной группы 3-7 лет</vt:lpstr>
      <vt:lpstr>Элементы детской многофункциональной площадки  Для средней возрастной группы 5-14 лет</vt:lpstr>
      <vt:lpstr>Презентация PowerPoint</vt:lpstr>
      <vt:lpstr>Элементы детской многофункциональной площадки  Для активных игр</vt:lpstr>
      <vt:lpstr>Дополнительные элементы детской многофункциональной площадки  </vt:lpstr>
      <vt:lpstr>Общая планируемая сумма на реализацию    «Многофункциональной детской площадки» в селе Троицкое  </vt:lpstr>
      <vt:lpstr>Общий вид планируемой   «Многофункциональная детская площадка» </vt:lpstr>
      <vt:lpstr>Размещение объекта  «Многофункциональная детская площадка»   </vt:lpstr>
      <vt:lpstr>Заявитель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Инициатор проекта:  ООО "УК ИП Макошь" Адрес юридический: Россия, г. Омск, ул. Волочаевская, д. 15, кв. 111 Адрес фактический: Россия, г. Омск, ул. Волочаевская, д. 15, кв. 111 Планируемое место реализации проекта:  Омская область, Омский район с. Троицкое</dc:title>
  <dc:creator>Александр</dc:creator>
  <cp:lastModifiedBy>user</cp:lastModifiedBy>
  <cp:revision>159</cp:revision>
  <dcterms:created xsi:type="dcterms:W3CDTF">2023-04-27T16:03:20Z</dcterms:created>
  <dcterms:modified xsi:type="dcterms:W3CDTF">2023-09-28T03:17:09Z</dcterms:modified>
</cp:coreProperties>
</file>